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2" r:id="rId3"/>
    <p:sldId id="277" r:id="rId4"/>
    <p:sldId id="273" r:id="rId5"/>
    <p:sldId id="274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78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2EDBE-50FA-41EE-8044-1295D1FCAC11}" type="datetimeFigureOut">
              <a:rPr lang="th-TH" smtClean="0"/>
              <a:t>14/09/58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EB92A-7A38-4820-96EC-51137A340E14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11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12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16</a:t>
            </a:fld>
            <a:endParaRPr lang="th-T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17</a:t>
            </a:fld>
            <a:endParaRPr lang="th-T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19</a:t>
            </a:fld>
            <a:endParaRPr lang="th-TH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22</a:t>
            </a:fld>
            <a:endParaRPr lang="th-TH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23</a:t>
            </a:fld>
            <a:endParaRPr lang="th-TH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24</a:t>
            </a:fld>
            <a:endParaRPr lang="th-TH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25</a:t>
            </a:fld>
            <a:endParaRPr lang="th-TH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26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7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EB92A-7A38-4820-96EC-51137A340E14}" type="slidenum">
              <a:rPr lang="th-TH" smtClean="0"/>
              <a:t>10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48FAD-2BF0-4FD3-8B16-E0E03C7A910C}" type="datetimeFigureOut">
              <a:rPr lang="th-TH" smtClean="0"/>
              <a:pPr/>
              <a:t>14/09/58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91CFF-B095-4724-97EE-44DC4531860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9398"/>
            <a:ext cx="7772400" cy="2331690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สถิติจำนวนผู้เข้าสอบ                                           วัดผลสัมฤทธิ์ปลาย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ภาค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เรียน ปีการศึกษา 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2557</a:t>
            </a:r>
            <a:endParaRPr lang="th-TH" sz="4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694928"/>
          </a:xfrm>
        </p:spPr>
        <p:txBody>
          <a:bodyPr>
            <a:normAutofit/>
          </a:bodyPr>
          <a:lstStyle/>
          <a:p>
            <a:r>
              <a:rPr lang="th-TH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กลุ่มพัฒนา</a:t>
            </a:r>
            <a:r>
              <a:rPr lang="th-TH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ระบบการทดสอบ  </a:t>
            </a:r>
            <a:r>
              <a:rPr lang="th-TH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สำนักงาน กศน.</a:t>
            </a:r>
            <a:endParaRPr lang="th-TH" sz="36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ระดับมัธยมศึกษาตอนปลาย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143,723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90,126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79,750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89,691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52,378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42,183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110,292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70,115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61,939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88,090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53,829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43,481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89,896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48,343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22,445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161,883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104,963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44,271</a:t>
                      </a:r>
                    </a:p>
                  </a:txBody>
                  <a:tcPr marL="9525" marR="9525" marT="9525" marB="0" anchor="b"/>
                </a:tc>
              </a:tr>
              <a:tr h="12803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133,889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75,934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53,578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271,873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183,796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119,632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199,965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136,663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116,046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85,805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52,891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42,617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ช่องทางการขยายอาชีพ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142,475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91,622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80,440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120,916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74,593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59,485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ทักษะการขยายอาชีพ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101,320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52,081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40,924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273,039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185,748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141,115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พัฒนาอาชีพให้มีความมั่นคง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122,176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72,996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59,271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116,925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77,673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54,320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108,939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69,376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63,815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108,388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65,358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56,787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114,620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60,619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54,527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271,703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184,339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164,183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136,091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85,617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77,909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115,424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72,014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62,110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158,470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90,172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79,684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245,039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163,843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143,009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120,766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69,400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61,751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127,759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86,532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73,550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188,200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116,934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101,848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95,015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65,775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49,923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96944" cy="1470025"/>
          </a:xfrm>
        </p:spPr>
        <p:txBody>
          <a:bodyPr>
            <a:no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คะแนนเฉลี่ย</a:t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การสอบวัดผล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สัมฤทธิ์ปลายภาคเรียน ปีการศึกษา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2557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ระดับประถมศึกษา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13,941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11.53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19,189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6.40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18,523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19,195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7.34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25,815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43,255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6.22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38,812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13,138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ช่องทางการเข้าสู่อาชีพ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22,262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20,663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5.80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ทักษะการประกอบอาชีพ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26,583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11.30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41,166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8.74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พัฒนาอาชีพให้มีอยู่มีกิน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26,167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13,428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4.92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20,029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17.82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17,802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6.60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25,104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43,342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7.23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32,055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14,437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5.04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31,891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39,281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5.66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26,243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26,576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8.13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42,067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23,663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5.09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ระดับมัธยมศึกษาตอนต้น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112,456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73,425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10.01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76,152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29.45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66,888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9.37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68,426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21.93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110,709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9.41</a:t>
                      </a:r>
                    </a:p>
                  </a:txBody>
                  <a:tcPr marL="9525" marR="9525" marT="9525" marB="0" anchor="b"/>
                </a:tc>
              </a:tr>
              <a:tr h="12803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98,509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195,619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20.13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9.01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150,778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64,027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7.37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ระดับประถมศึกษา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12,672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9,859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13,941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6,412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4,413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19,189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9,370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7,657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6,125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4,653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18,523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6,483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4,705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19,195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9,366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6,968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25,815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9,164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6,987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43,255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24,998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18,862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11001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38,812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20,482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16,752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13,138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6,165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4,642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ช่องทางการพัฒนาอาชีพ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90,676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91,410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4.92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ทักษะการพัฒนาอาชีพ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92,498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191,065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7.44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พัฒนาอาชีพให้มีความเข้มแข็ง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96,542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82,904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3.45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88,691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94,364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5.54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86,292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185,850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4.61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109,483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76,350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5.06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107,952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184,403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4.72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87,584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104,872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4.73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140,929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79,639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3.69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ระดับมัธยมศึกษาตอนปลาย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143,723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29.02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89,691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8.31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110,292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30.53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88,090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9.05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89,896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161,883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18.66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7.99</a:t>
                      </a:r>
                    </a:p>
                  </a:txBody>
                  <a:tcPr marL="9525" marR="9525" marT="9525" marB="0" anchor="b"/>
                </a:tc>
              </a:tr>
              <a:tr h="12803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133,889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271,873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22.21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8.65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31001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199,965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85,805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24.88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7.55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ช่องทางการขยายอาชีพ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142,475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120,916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4.15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ทักษะการขยายอาชีพ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101,320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24.27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7.47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273,039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4.97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พัฒนาอาชีพให้มีความมั่นคง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122,176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116,925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10.32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3.25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108,939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19.04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108,388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6.37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114,620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271,703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4.76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136,091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17.71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115,424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4.49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ระดับมัธมยมศึกษาตอนปลาย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Mean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S.D.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158,470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245,039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15.73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5.50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120,766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5.29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127,759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6.02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31003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188,200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95,015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12.14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4.46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/>
              <a:t>ปัญหา/ข้อเสนอแนะการดำเนินการจัดสอบ</a:t>
            </a:r>
            <a:endParaRPr lang="th-TH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/>
              <a:t>จบการนำเสนอ</a:t>
            </a:r>
            <a:br>
              <a:rPr lang="th-TH" b="1" dirty="0" smtClean="0"/>
            </a:br>
            <a:r>
              <a:rPr lang="th-TH" b="1" dirty="0" smtClean="0"/>
              <a:t>สวัสดีค่ะ</a:t>
            </a:r>
            <a:endParaRPr lang="th-TH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ช่องทางการเข้าสู่อาชีพ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22,262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9,761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7,893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20,663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10,424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8,231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ทักษะการประกอบอาชีพ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26,583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9,714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41,166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23,445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16,298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พัฒนาอาชีพให้มีอยู่มีกิน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26,167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10,404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7,975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13,428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6,861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5,424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20,029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9,681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8,101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17,802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8,250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6,042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25,104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9,001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7,272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43,342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24,468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19,556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32,055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13,821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10,981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14,437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7,489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5,601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ประถมศึกษา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31,891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11,258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9,539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39,281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22,037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17,286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26,243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11,820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9,040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26,576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15,957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11,339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11003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42,067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19,705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14,614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23,663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14,161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9,060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ระดับมัธยมศึกษาตอนต้น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39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ทร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ทักษะ          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   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การ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เรียนรู้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112,456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66,761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55,783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73,425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40,646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29,939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พท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ภาษาไทย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76,152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44,526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37,585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66,888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38,165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29,118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พต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ภาษาอังกฤษ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68,426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34,259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18,829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110,709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65,200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33,195</a:t>
                      </a:r>
                    </a:p>
                  </a:txBody>
                  <a:tcPr marL="9525" marR="9525" marT="9525" marB="0" anchor="b"/>
                </a:tc>
              </a:tr>
              <a:tr h="12803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พค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คณิตศาสตร์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98,509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50,863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36,157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195,619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124,957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61,313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พว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+mj-cs"/>
                        </a:rPr>
                        <a:t>21001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j-cs"/>
                        </a:rPr>
                        <a:t>วิทยาศาสตร์</a:t>
                      </a:r>
                      <a:endParaRPr lang="th-TH" sz="2400" b="1" dirty="0">
                        <a:latin typeface="Angsana New" pitchFamily="18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150,778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96,293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77,013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64,027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36,760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27,334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ช่องทางการพัฒนาอาชีพ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90,676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53,159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46,349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91,410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52,786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42,381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ทักษะการพัฒนาอาชีพ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92,498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46,722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37,201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191,065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121,141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94,027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พัฒนาอาชีพให้มีความเข้มแข็ง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96,542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52,935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38,830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82,904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51,547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37,075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07504" y="1466448"/>
          <a:ext cx="8856985" cy="3657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เศรษฐกิจพอเพียง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88,691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52,675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45,600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94,364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52,716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40,092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สุขศึกษา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      พลศึกษา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86,292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42,792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36,652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185,850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117,009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97,929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ทช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ศิลปศึกษา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109,483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61,287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51,227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76,350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45,167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37,295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ระดับมัธมยมศึกษาตอนต้น (ต่อ)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107504" y="1466448"/>
          <a:ext cx="8856985" cy="451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40"/>
                <a:gridCol w="1534280"/>
                <a:gridCol w="1046101"/>
                <a:gridCol w="1046101"/>
                <a:gridCol w="1046101"/>
                <a:gridCol w="906621"/>
                <a:gridCol w="927331"/>
                <a:gridCol w="1234610"/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รหัสวิชา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รายวิชา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2/2557</a:t>
                      </a:r>
                      <a:endParaRPr lang="th-TH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9560"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N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เข้าสอบ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สอบผ่าน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21001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สังคมศึกษา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107,952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54,732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39,851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184,403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116,376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93,822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21002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ศาสนาและหน้าที่พลเมือง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87,584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46,974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39,312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104,872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68,215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53,420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สค</a:t>
                      </a: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21003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การพัฒนาตนเอง ชุมชน สังคม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140,929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79,842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64,862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79,639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51,916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37,209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1428</Words>
  <Application>Microsoft Office PowerPoint</Application>
  <PresentationFormat>On-screen Show (4:3)</PresentationFormat>
  <Paragraphs>965</Paragraphs>
  <Slides>28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สถิติจำนวนผู้เข้าสอบ                                           วัดผลสัมฤทธิ์ปลายภาคเรียน ปีการศึกษา 2557</vt:lpstr>
      <vt:lpstr>ระดับประถมศึกษา</vt:lpstr>
      <vt:lpstr>ระดับประถมศึกษา (ต่อ)</vt:lpstr>
      <vt:lpstr>ระดับประถมศึกษา (ต่อ)</vt:lpstr>
      <vt:lpstr>ระดับประถมศึกษา (ต่อ)</vt:lpstr>
      <vt:lpstr>ระดับมัธยมศึกษาตอนต้น</vt:lpstr>
      <vt:lpstr>ระดับมัธมยมศึกษาตอนต้น (ต่อ)</vt:lpstr>
      <vt:lpstr>ระดับมัธมยมศึกษาตอนต้น (ต่อ)</vt:lpstr>
      <vt:lpstr>ระดับมัธมยมศึกษาตอนต้น (ต่อ)</vt:lpstr>
      <vt:lpstr>ระดับมัธยมศึกษาตอนปลาย</vt:lpstr>
      <vt:lpstr>ระดับมัธมยมศึกษาตอนปลาย (ต่อ)</vt:lpstr>
      <vt:lpstr>ระดับมัธมยมศึกษาตอนปลาย (ต่อ)</vt:lpstr>
      <vt:lpstr>ระดับมัธมยมศึกษาตอนปลาย (ต่อ)</vt:lpstr>
      <vt:lpstr>คะแนนเฉลี่ย การสอบวัดผลสัมฤทธิ์ปลายภาคเรียน ปีการศึกษา 2557</vt:lpstr>
      <vt:lpstr>ระดับประถมศึกษา</vt:lpstr>
      <vt:lpstr>ระดับประถมศึกษา (ต่อ)</vt:lpstr>
      <vt:lpstr>ระดับประถมศึกษา (ต่อ)</vt:lpstr>
      <vt:lpstr>ระดับประถมศึกษา (ต่อ)</vt:lpstr>
      <vt:lpstr>ระดับมัธยมศึกษาตอนต้น</vt:lpstr>
      <vt:lpstr>ระดับมัธมยมศึกษาตอนต้น (ต่อ)</vt:lpstr>
      <vt:lpstr>ระดับมัธมยมศึกษาตอนต้น (ต่อ)</vt:lpstr>
      <vt:lpstr>ระดับมัธมยมศึกษาตอนต้น (ต่อ)</vt:lpstr>
      <vt:lpstr>ระดับมัธยมศึกษาตอนปลาย</vt:lpstr>
      <vt:lpstr>ระดับมัธมยมศึกษาตอนปลาย (ต่อ)</vt:lpstr>
      <vt:lpstr>ระดับมัธมยมศึกษาตอนปลาย (ต่อ)</vt:lpstr>
      <vt:lpstr>ระดับมัธมยมศึกษาตอนปลาย (ต่อ)</vt:lpstr>
      <vt:lpstr>ปัญหา/ข้อเสนอแนะการดำเนินการจัดสอบ</vt:lpstr>
      <vt:lpstr>จบการนำเสนอ สวัสดีค่ะ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สถิติการสอบวัดผลสัมฤทธิ์ ปลายภาคเรียนที่ 2 ปีการศึกษา 2557</dc:title>
  <dc:creator>Ngim</dc:creator>
  <cp:lastModifiedBy>Ngim</cp:lastModifiedBy>
  <cp:revision>18</cp:revision>
  <dcterms:created xsi:type="dcterms:W3CDTF">2015-07-19T17:22:45Z</dcterms:created>
  <dcterms:modified xsi:type="dcterms:W3CDTF">2015-09-14T00:25:29Z</dcterms:modified>
</cp:coreProperties>
</file>