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8" r:id="rId2"/>
    <p:sldId id="269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2" r:id="rId11"/>
    <p:sldId id="271" r:id="rId12"/>
    <p:sldId id="270" r:id="rId13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349D7E69-3747-4375-8FCD-ED10C0FF3D5A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D32A6784-A3C9-4AA1-A868-BA6B0F3ABFD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47373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387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411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4161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3629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757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5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2548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599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326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4945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6259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B669B-811E-403A-9D2C-8B174B32D585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91F5-2DD7-4ED1-B700-FA0D8BEB5D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3189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1.bp.blogspot.com/-XnO2EAtHsrc/UibnNL2RinI/AAAAAAAACB4/XXKXN23Rcd8/s1600/%E0%B8%81%E0%B8%A3%E0%B8%B2%E0%B8%9F%E0%B8%AA%E0%B8%96%E0%B8%B4%E0%B8%95%E0%B8%B4%E0%B8%81%E0%B8%B2%E0%B8%A3%E0%B8%A5%E0%B8%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225"/>
            <a:ext cx="8784976" cy="653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73342" y="620688"/>
            <a:ext cx="6341801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cap="none" spc="50" dirty="0" smtClean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itchFamily="34" charset="-34"/>
                <a:cs typeface="EucrosiaUPC" pitchFamily="18" charset="-34"/>
              </a:rPr>
              <a:t>ผลคะแนนของนักศึกษา </a:t>
            </a:r>
            <a:r>
              <a:rPr lang="th-TH" sz="5400" b="1" cap="none" spc="50" dirty="0" err="1" smtClean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itchFamily="34" charset="-34"/>
                <a:cs typeface="EucrosiaUPC" pitchFamily="18" charset="-34"/>
              </a:rPr>
              <a:t>กศน</a:t>
            </a:r>
            <a:r>
              <a:rPr lang="th-TH" sz="5400" b="1" cap="none" spc="50" dirty="0" smtClean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itchFamily="34" charset="-34"/>
                <a:cs typeface="EucrosiaUPC" pitchFamily="18" charset="-34"/>
              </a:rPr>
              <a:t>. </a:t>
            </a:r>
          </a:p>
          <a:p>
            <a:r>
              <a:rPr lang="th-TH" sz="5000" b="1" cap="none" spc="50" dirty="0" smtClean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itchFamily="34" charset="-34"/>
                <a:cs typeface="EucrosiaUPC" pitchFamily="18" charset="-34"/>
              </a:rPr>
              <a:t>ในเขตภาคตะวันออก</a:t>
            </a:r>
          </a:p>
          <a:p>
            <a:r>
              <a:rPr lang="th-TH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itchFamily="34" charset="-34"/>
                <a:cs typeface="EucrosiaUPC" pitchFamily="18" charset="-34"/>
              </a:rPr>
              <a:t>ภาคเรียนที่  2/2557</a:t>
            </a:r>
            <a:endParaRPr lang="th-TH" sz="4000" b="1" cap="none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itchFamily="34" charset="-34"/>
              <a:cs typeface="EucrosiaUPC" pitchFamily="18" charset="-34"/>
            </a:endParaRPr>
          </a:p>
          <a:p>
            <a:pPr algn="ctr"/>
            <a:endParaRPr lang="th-TH" sz="5400" b="1" cap="none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itchFamily="34" charset="-34"/>
              <a:cs typeface="Eucros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75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03339" cy="47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98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59627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5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fc07.deviantart.net/fs71/f/2011/141/c/d/sawasdee_thailand_by_koodji_kp-d3gu1p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822" y="2636912"/>
            <a:ext cx="3989160" cy="29942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aiyaragems.com/reimage.ashx?path=/content/images/2011111/e5z7n_20111121.jpg&amp;w=3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" b="4051"/>
          <a:stretch/>
        </p:blipFill>
        <p:spPr bwMode="auto">
          <a:xfrm>
            <a:off x="1055973" y="564834"/>
            <a:ext cx="3406845" cy="336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91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328769" cy="511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6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2" y="548680"/>
            <a:ext cx="8410239" cy="519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27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8771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85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79"/>
            <a:ext cx="8496944" cy="49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31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94764" cy="483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94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352928" cy="477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9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4115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64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496944" cy="4861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24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</Words>
  <Application>Microsoft Office PowerPoint</Application>
  <PresentationFormat>นำเสนอทางหน้าจอ (4:3)</PresentationFormat>
  <Paragraphs>3</Paragraphs>
  <Slides>12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Blog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Original</dc:creator>
  <cp:lastModifiedBy>NBsomsong</cp:lastModifiedBy>
  <cp:revision>7</cp:revision>
  <dcterms:created xsi:type="dcterms:W3CDTF">2015-09-07T08:39:13Z</dcterms:created>
  <dcterms:modified xsi:type="dcterms:W3CDTF">2015-09-14T01:36:58Z</dcterms:modified>
</cp:coreProperties>
</file>